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2E5C-F300-4CFC-B009-8389FA96A85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C1AA-C471-4B24-9CD2-141E7EBC6C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04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2E5C-F300-4CFC-B009-8389FA96A85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C1AA-C471-4B24-9CD2-141E7EBC6C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44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2E5C-F300-4CFC-B009-8389FA96A85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C1AA-C471-4B24-9CD2-141E7EBC6C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849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2E5C-F300-4CFC-B009-8389FA96A85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C1AA-C471-4B24-9CD2-141E7EBC6C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61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2E5C-F300-4CFC-B009-8389FA96A85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C1AA-C471-4B24-9CD2-141E7EBC6C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25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2E5C-F300-4CFC-B009-8389FA96A85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C1AA-C471-4B24-9CD2-141E7EBC6C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59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2E5C-F300-4CFC-B009-8389FA96A85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C1AA-C471-4B24-9CD2-141E7EBC6C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083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2E5C-F300-4CFC-B009-8389FA96A85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C1AA-C471-4B24-9CD2-141E7EBC6C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49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2E5C-F300-4CFC-B009-8389FA96A85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C1AA-C471-4B24-9CD2-141E7EBC6C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19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2E5C-F300-4CFC-B009-8389FA96A85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C1AA-C471-4B24-9CD2-141E7EBC6C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47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62E5C-F300-4CFC-B009-8389FA96A85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C1AA-C471-4B24-9CD2-141E7EBC6C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43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62E5C-F300-4CFC-B009-8389FA96A85C}" type="datetimeFigureOut">
              <a:rPr lang="fr-FR" smtClean="0"/>
              <a:t>14/03/2025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9C1AA-C471-4B24-9CD2-141E7EBC6C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88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2218" y="156754"/>
            <a:ext cx="1104310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Pre-Rebalancing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Energetic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&amp; </a:t>
            </a:r>
            <a:r>
              <a:rPr kumimoji="0" lang="fr-FR" altLang="fr-FR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Holistic</a:t>
            </a:r>
            <a:r>
              <a:rPr kumimoji="0" lang="fr-FR" alt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ctr"/>
            <a:r>
              <a:rPr lang="fr-FR" dirty="0" err="1" smtClean="0"/>
              <a:t>from</a:t>
            </a:r>
            <a:r>
              <a:rPr lang="fr-FR" dirty="0" smtClean="0"/>
              <a:t> JjGvibrasons</a:t>
            </a: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rPr>
              <a:t>Total </a:t>
            </a:r>
            <a:r>
              <a:rPr lang="fr-FR" alt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rPr>
              <a:t>frequencies</a:t>
            </a:r>
            <a:r>
              <a:rPr lang="fr-FR" alt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rPr>
              <a:t>:</a:t>
            </a: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kumimoji="0" lang="fr-FR" alt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ENERGY &amp; VIBRATIONAL PRE-REBALANCING</a:t>
            </a:r>
            <a:endParaRPr kumimoji="0" lang="fr-FR" alt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fr-FR" sz="12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Consisting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a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database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32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subjects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Dysfunctions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and possible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Rebalancings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...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themselves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containing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an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average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4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frequencies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(or 128F in total) *,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including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Spiritual aspect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which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gives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Energy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Treatment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its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HOLISTIC aspect,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this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pre-Rebalancing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you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will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rediscover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joy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living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better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in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your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body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thanks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to all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these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frequencies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which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will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only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act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when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necessary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. This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adaptogenic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aspect of the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frequencies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by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Bio-resonance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.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r>
              <a:rPr lang="fr-FR" sz="1400" dirty="0" smtClean="0"/>
              <a:t>.</a:t>
            </a:r>
          </a:p>
          <a:p>
            <a:endParaRPr lang="fr-FR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Hence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importance of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being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prepared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for the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physical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and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psychological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absorption of the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Personalized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Treatment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through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this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frequency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blending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that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inevitably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impacts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our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different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bodies in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many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ways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aim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bringing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them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certain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balancing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stability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!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It's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true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transformation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that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you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will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have to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experience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consciously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because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Secret of the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creation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matter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comes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from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association of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thought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and the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Heart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(*)... and as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any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transformation,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there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period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change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that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varies in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length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depending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on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each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person's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level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experience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and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knowledge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. So, love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this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Pre-Rebalancing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so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that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it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loves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you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too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thank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it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and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aware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the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process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observing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and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noting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changes or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reactions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that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will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clarified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in at least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twenty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days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...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before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moving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on to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your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Personalized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Energy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Treatment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when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you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feel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need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with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aim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moving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further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towards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your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True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Self!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fr-FR" sz="1400" dirty="0">
              <a:latin typeface="Arial Unicode MS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Yours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sincerely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! </a:t>
            </a:r>
            <a:r>
              <a:rPr kumimoji="0" lang="fr-FR" altLang="fr-FR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JjG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fr-FR" sz="1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(*)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Some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call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this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the placebo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effect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considering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it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secondary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even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almost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ridiculous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,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when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it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is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essential in the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process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transformation and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creation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a state of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Being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in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matter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(F) * =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Number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of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frequencies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fr-FR" altLang="fr-F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used</a:t>
            </a:r>
            <a:endParaRPr kumimoji="0" lang="fr-FR" alt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734" y="156754"/>
            <a:ext cx="1614569" cy="997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271" y="156754"/>
            <a:ext cx="1614569" cy="9976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99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Unicode MS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JJG</dc:creator>
  <cp:lastModifiedBy>JJG</cp:lastModifiedBy>
  <cp:revision>3</cp:revision>
  <dcterms:created xsi:type="dcterms:W3CDTF">2025-03-14T15:34:57Z</dcterms:created>
  <dcterms:modified xsi:type="dcterms:W3CDTF">2025-03-14T15:43:54Z</dcterms:modified>
</cp:coreProperties>
</file>